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8" r:id="rId7"/>
    <p:sldId id="270" r:id="rId8"/>
    <p:sldId id="272" r:id="rId9"/>
    <p:sldId id="278" r:id="rId12"/>
    <p:sldId id="280" r:id="rId13"/>
    <p:sldId id="282" r:id="rId14"/>
    <p:sldId id="284" r:id="rId15"/>
    <p:sldId id="286" r:id="rId16"/>
    <p:sldId id="288" r:id="rId17"/>
    <p:sldId id="290" r:id="rId18"/>
    <p:sldId id="298" r:id="rId22"/>
    <p:sldId id="300" r:id="rId23"/>
    <p:sldId id="304" r:id="rId25"/>
    <p:sldId id="306" r:id="rId26"/>
    <p:sldId id="308" r:id="rId27"/>
    <p:sldId id="310" r:id="rId28"/>
    <p:sldId id="312" r:id="rId29"/>
    <p:sldId id="316" r:id="rId31"/>
    <p:sldId id="318" r:id="rId32"/>
    <p:sldId id="320" r:id="rId33"/>
    <p:sldId id="322" r:id="rId34"/>
    <p:sldId id="324" r:id="rId35"/>
    <p:sldId id="326" r:id="rId36"/>
    <p:sldId id="328" r:id="rId37"/>
    <p:sldId id="332" r:id="rId39"/>
    <p:sldId id="336" r:id="rId41"/>
    <p:sldId id="338" r:id="rId42"/>
    <p:sldId id="340" r:id="rId43"/>
    <p:sldId id="342" r:id="rId44"/>
    <p:sldId id="346" r:id="rId46"/>
  </p:sldIdLst>
  <p:sldSz cx="11430000" cy="70485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70" d="100"/>
          <a:sy n="70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D92723-3AE2-4323-8A2B-4FD90EDA345E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626495-5DE5-4067-AE0D-E56F80C59B1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34DCCF-37F4-431B-A624-DEDE58BA5FC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1AFA94-AA4F-45C6-B60E-8F152DBFA67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C224DF-ABF5-4F08-B335-E6E5825EBC9D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B2E8369-CE00-43FD-A18C-2BBB45AD8A62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917CA357-49B9-41A5-B29D-39C09B909D92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023211-56B1-4C4F-B817-7C3BC6C2401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DDEE4BE9-2857-4BD8-8700-AC57CBC4811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DD5F665-B2C7-4397-BC28-E3F77BF8A845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4A3FF0A-C6F1-4BB2-B0DA-9481F0ADB4F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1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41.png"/><Relationship Id="rId5" Type="http://schemas.openxmlformats.org/officeDocument/2006/relationships/image" Target="../media/image105.png"/><Relationship Id="rId10" Type="http://schemas.openxmlformats.org/officeDocument/2006/relationships/image" Target="../media/image12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84.png"/><Relationship Id="rId26" Type="http://schemas.openxmlformats.org/officeDocument/2006/relationships/image" Target="../media/image133.png"/><Relationship Id="rId3" Type="http://schemas.openxmlformats.org/officeDocument/2006/relationships/image" Target="../media/image111.png"/><Relationship Id="rId21" Type="http://schemas.openxmlformats.org/officeDocument/2006/relationships/image" Target="../media/image128.png"/><Relationship Id="rId34" Type="http://schemas.openxmlformats.org/officeDocument/2006/relationships/image" Target="../media/image12.jpe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2.png"/><Relationship Id="rId33" Type="http://schemas.openxmlformats.org/officeDocument/2006/relationships/image" Target="../media/image41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41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2.jpe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4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2.jpe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05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2.jpeg"/><Relationship Id="rId5" Type="http://schemas.openxmlformats.org/officeDocument/2006/relationships/image" Target="../media/image183.png"/><Relationship Id="rId10" Type="http://schemas.openxmlformats.org/officeDocument/2006/relationships/image" Target="../media/image41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66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18" Type="http://schemas.openxmlformats.org/officeDocument/2006/relationships/image" Target="../media/image12.jpe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image" Target="../media/image191.png"/><Relationship Id="rId2" Type="http://schemas.openxmlformats.org/officeDocument/2006/relationships/image" Target="../media/image205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142.png"/><Relationship Id="rId5" Type="http://schemas.openxmlformats.org/officeDocument/2006/relationships/image" Target="../media/image208.png"/><Relationship Id="rId15" Type="http://schemas.openxmlformats.org/officeDocument/2006/relationships/image" Target="../media/image217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28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19" Type="http://schemas.openxmlformats.org/officeDocument/2006/relationships/image" Target="../media/image12.jpe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12.jpe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2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142.png"/><Relationship Id="rId18" Type="http://schemas.openxmlformats.org/officeDocument/2006/relationships/image" Target="../media/image228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12.jpeg"/><Relationship Id="rId2" Type="http://schemas.openxmlformats.org/officeDocument/2006/relationships/image" Target="../media/image216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7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12.jpe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13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17" Type="http://schemas.openxmlformats.org/officeDocument/2006/relationships/image" Target="../media/image12.jpeg"/><Relationship Id="rId2" Type="http://schemas.openxmlformats.org/officeDocument/2006/relationships/image" Target="../media/image277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84.png"/><Relationship Id="rId5" Type="http://schemas.openxmlformats.org/officeDocument/2006/relationships/image" Target="../media/image280.png"/><Relationship Id="rId15" Type="http://schemas.openxmlformats.org/officeDocument/2006/relationships/image" Target="../media/image288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12.jpe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6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84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06.png"/><Relationship Id="rId5" Type="http://schemas.openxmlformats.org/officeDocument/2006/relationships/image" Target="../media/image311.png"/><Relationship Id="rId10" Type="http://schemas.openxmlformats.org/officeDocument/2006/relationships/image" Target="../media/image12.jpe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5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94.png"/><Relationship Id="rId2" Type="http://schemas.openxmlformats.org/officeDocument/2006/relationships/image" Target="../media/image315.png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5" Type="http://schemas.openxmlformats.org/officeDocument/2006/relationships/image" Target="../media/image12.jpe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4.png"/><Relationship Id="rId7" Type="http://schemas.openxmlformats.org/officeDocument/2006/relationships/image" Target="../media/image30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12.jpe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06.png"/><Relationship Id="rId2" Type="http://schemas.openxmlformats.org/officeDocument/2006/relationships/image" Target="../media/image378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105.png"/><Relationship Id="rId15" Type="http://schemas.openxmlformats.org/officeDocument/2006/relationships/image" Target="../media/image390.png"/><Relationship Id="rId10" Type="http://schemas.openxmlformats.org/officeDocument/2006/relationships/image" Target="../media/image38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12.jpe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06.png"/><Relationship Id="rId5" Type="http://schemas.openxmlformats.org/officeDocument/2006/relationships/image" Target="../media/image396.png"/><Relationship Id="rId10" Type="http://schemas.openxmlformats.org/officeDocument/2006/relationships/image" Target="../media/image40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06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12.jpe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41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EBEABF0F-A348-4DBC-A446-B35CF31916AB}"/>
              </a:ext>
            </a:extLst>
          </p:cNvPr>
          <p:cNvSpPr txBox="1"/>
          <p:nvPr/>
        </p:nvSpPr>
        <p:spPr>
          <a:xfrm>
            <a:off x="4346848" y="482313"/>
            <a:ext cx="6676260" cy="173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pt-BR" sz="4622" b="1" dirty="0">
                <a:solidFill>
                  <a:srgbClr val="4D4A46"/>
                </a:solidFill>
                <a:latin typeface="Igna Sans Black" panose="00000A00000000000000" pitchFamily="50" charset="0"/>
              </a:rPr>
              <a:t>Relatório de </a:t>
            </a:r>
          </a:p>
          <a:p>
            <a:pPr algn="r"/>
            <a:r>
              <a:rPr lang="pt-BR" sz="4622" b="1" dirty="0">
                <a:solidFill>
                  <a:srgbClr val="4D4A46"/>
                </a:solidFill>
                <a:latin typeface="Igna Sans Black" panose="00000A00000000000000" pitchFamily="50" charset="0"/>
              </a:rPr>
              <a:t>Sinistralidade</a:t>
            </a:r>
          </a:p>
          <a:p>
            <a:pPr algn="r"/>
            <a:r>
              <a:rPr lang="en-US" sz="2000" dirty="0">
                <a:solidFill>
                  <a:srgbClr val="4D4A46"/>
                </a:solidFill>
                <a:latin typeface="Poppins Bold Bold"/>
              </a:rPr>
              <a:t>Agosto/2020 - Julho/2021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2085181"/>
            <a:ext cx="2984500" cy="259032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4675505"/>
            <a:ext cx="2984500" cy="575628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1509554"/>
            <a:ext cx="2387600" cy="575628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933926"/>
            <a:ext cx="2984500" cy="57562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5251133"/>
            <a:ext cx="2984500" cy="11512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454400" y="933926"/>
            <a:ext cx="3581400" cy="259032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035800" y="933926"/>
            <a:ext cx="1790700" cy="2590324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8826500" y="933926"/>
            <a:ext cx="2089150" cy="259032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3812064"/>
            <a:ext cx="7461249" cy="259032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3838229"/>
            <a:ext cx="298450" cy="313979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012421"/>
            <a:ext cx="4178300" cy="251182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349750" y="3838229"/>
            <a:ext cx="6565900" cy="2511829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349750" y="1012421"/>
            <a:ext cx="4178300" cy="2511829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826500" y="1012421"/>
            <a:ext cx="2089150" cy="2511829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9900" y="3838229"/>
            <a:ext cx="3879850" cy="282580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663700" y="1715135"/>
            <a:ext cx="1492250" cy="131572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155950" y="1715135"/>
            <a:ext cx="1492250" cy="131572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48200" y="1715135"/>
            <a:ext cx="1492250" cy="131572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140450" y="1715135"/>
            <a:ext cx="1492250" cy="131572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9124949" y="1715135"/>
            <a:ext cx="1492250" cy="131572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057275"/>
            <a:ext cx="1492250" cy="65786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155950" y="1057275"/>
            <a:ext cx="1492250" cy="65786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48200" y="1057275"/>
            <a:ext cx="1492250" cy="65786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6140450" y="1057275"/>
            <a:ext cx="1492250" cy="65786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632699" y="1057275"/>
            <a:ext cx="1492250" cy="657860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9124949" y="1057275"/>
            <a:ext cx="1492250" cy="657860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728345"/>
            <a:ext cx="3581400" cy="32893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632699" y="1715135"/>
            <a:ext cx="1492250" cy="1315720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69900" y="2372995"/>
            <a:ext cx="1193800" cy="657860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768350" y="1057275"/>
            <a:ext cx="895350" cy="986790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171450" y="5004435"/>
            <a:ext cx="10744200" cy="1644650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171450" y="4675505"/>
            <a:ext cx="5969000" cy="328930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171450" y="3688715"/>
            <a:ext cx="1790700" cy="986790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2260600" y="3688715"/>
            <a:ext cx="1790700" cy="328930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2260600" y="4346575"/>
            <a:ext cx="1790700" cy="328930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4349750" y="3688715"/>
            <a:ext cx="1790700" cy="32893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4349750" y="4346575"/>
            <a:ext cx="1790700" cy="328930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7035800" y="4675505"/>
            <a:ext cx="3879850" cy="328930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171450" y="3359785"/>
            <a:ext cx="3581400" cy="328930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3752850" y="3359785"/>
            <a:ext cx="7162800" cy="328930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3752850" y="728345"/>
            <a:ext cx="7162800" cy="328930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6737349" y="4017645"/>
            <a:ext cx="298450" cy="328930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7035800" y="3688715"/>
            <a:ext cx="3879850" cy="986790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1962150" y="3688715"/>
            <a:ext cx="298450" cy="986790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4051300" y="3688715"/>
            <a:ext cx="298450" cy="986790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6140450" y="3688715"/>
            <a:ext cx="596900" cy="986790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971467"/>
            <a:ext cx="9848850" cy="30032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68350" y="1572122"/>
            <a:ext cx="238760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768350" y="1271795"/>
            <a:ext cx="2387600" cy="30032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155950" y="1572122"/>
            <a:ext cx="238760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155950" y="1271795"/>
            <a:ext cx="2387600" cy="30032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543550" y="1572122"/>
            <a:ext cx="2387600" cy="600655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543550" y="1271795"/>
            <a:ext cx="2387600" cy="30032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155950" y="2473104"/>
            <a:ext cx="2387600" cy="30032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931149" y="1271795"/>
            <a:ext cx="2387600" cy="30032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68350" y="2473104"/>
            <a:ext cx="2387600" cy="30032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1572122"/>
            <a:ext cx="238760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68350" y="2773431"/>
            <a:ext cx="2387600" cy="600655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543550" y="2473104"/>
            <a:ext cx="2387600" cy="30032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7931149" y="2473104"/>
            <a:ext cx="2387600" cy="300327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2773431"/>
            <a:ext cx="2387600" cy="600655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7931149" y="2773431"/>
            <a:ext cx="2387600" cy="600655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469900" y="4575396"/>
            <a:ext cx="9848850" cy="1801964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3155950" y="2773431"/>
            <a:ext cx="2387600" cy="600655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3155950" y="3374086"/>
            <a:ext cx="2387600" cy="30032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543550" y="3374086"/>
            <a:ext cx="2387600" cy="30032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10318749" y="4575396"/>
            <a:ext cx="596900" cy="120131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469900" y="3674414"/>
            <a:ext cx="9848850" cy="300327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7931149" y="3374086"/>
            <a:ext cx="2387600" cy="300327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469900" y="4275069"/>
            <a:ext cx="9848850" cy="300327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605492"/>
            <a:ext cx="149225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2260600" y="1605492"/>
            <a:ext cx="1492250" cy="76750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1605492"/>
            <a:ext cx="596900" cy="383752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1989244"/>
            <a:ext cx="596900" cy="383752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051300" y="1221740"/>
            <a:ext cx="6864350" cy="307001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051300" y="4675505"/>
            <a:ext cx="6864350" cy="191875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2372995"/>
            <a:ext cx="1492250" cy="76750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2372995"/>
            <a:ext cx="596900" cy="38375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2372995"/>
            <a:ext cx="1492250" cy="767503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663700" y="2756747"/>
            <a:ext cx="596900" cy="383752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3140498"/>
            <a:ext cx="3581400" cy="76750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837988"/>
            <a:ext cx="3581400" cy="76750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908002"/>
            <a:ext cx="3581400" cy="38375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675505"/>
            <a:ext cx="1492250" cy="76750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4675505"/>
            <a:ext cx="1492250" cy="76750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663700" y="5059257"/>
            <a:ext cx="596900" cy="383752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4675505"/>
            <a:ext cx="596900" cy="383752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051300" y="1012421"/>
            <a:ext cx="6864350" cy="251182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051300" y="3838229"/>
            <a:ext cx="6864350" cy="251182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698442"/>
            <a:ext cx="38798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52207"/>
            <a:ext cx="3581400" cy="219785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3524250"/>
            <a:ext cx="38798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1326400"/>
            <a:ext cx="2984500" cy="1883872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221740"/>
            <a:ext cx="6864350" cy="537252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221740"/>
            <a:ext cx="3581400" cy="422126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225" cy="7062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931149" y="971467"/>
            <a:ext cx="2984500" cy="270294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572122"/>
            <a:ext cx="2984500" cy="120131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2773431"/>
            <a:ext cx="2984500" cy="360392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1872449"/>
            <a:ext cx="1492250" cy="12013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842000" y="1872449"/>
            <a:ext cx="1492250" cy="120131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454400" y="971467"/>
            <a:ext cx="298450" cy="4805238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334250" y="971467"/>
            <a:ext cx="298450" cy="480523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931149" y="3674414"/>
            <a:ext cx="2984500" cy="2702946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5842000" y="3073759"/>
            <a:ext cx="1492250" cy="2402619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752850" y="3073759"/>
            <a:ext cx="1492250" cy="2402619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632699" y="3674414"/>
            <a:ext cx="29845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671140"/>
            <a:ext cx="3282950" cy="900982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3752850" y="671140"/>
            <a:ext cx="3581400" cy="1201310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52850" y="1861326"/>
            <a:ext cx="3581400" cy="179084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861326"/>
            <a:ext cx="3581400" cy="179084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4163836"/>
            <a:ext cx="3581400" cy="127917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334250" y="4163836"/>
            <a:ext cx="3581400" cy="127917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1861326"/>
            <a:ext cx="3581400" cy="179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63836"/>
            <a:ext cx="3581400" cy="230251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752850" y="5443008"/>
            <a:ext cx="3581400" cy="25583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582154"/>
            <a:ext cx="3581400" cy="1279172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70485"/>
            <a:ext cx="3581400" cy="511669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752850" y="582154"/>
            <a:ext cx="3581400" cy="127917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334250" y="582154"/>
            <a:ext cx="3581400" cy="1279172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752850" y="70485"/>
            <a:ext cx="3581400" cy="511669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334250" y="70485"/>
            <a:ext cx="3581400" cy="511669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6722181"/>
            <a:ext cx="10445750" cy="255834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7334250" y="5443008"/>
            <a:ext cx="3581400" cy="127917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71450" y="3652167"/>
            <a:ext cx="10744200" cy="511669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5793867"/>
            <a:ext cx="298450" cy="39471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543550" y="2241423"/>
            <a:ext cx="5372100" cy="35524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394716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2559"/>
            <a:ext cx="3282950" cy="1381506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7334250" y="662559"/>
            <a:ext cx="1790700" cy="1381506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543550" y="662559"/>
            <a:ext cx="1790700" cy="138150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793867"/>
            <a:ext cx="10445750" cy="9867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2241423"/>
            <a:ext cx="5372100" cy="355244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454400" y="662559"/>
            <a:ext cx="2089150" cy="1381506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066800" y="6780657"/>
            <a:ext cx="9848850" cy="19735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4575396"/>
            <a:ext cx="29845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48200" y="971467"/>
            <a:ext cx="3282950" cy="300327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229600" y="2473104"/>
            <a:ext cx="268605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229600" y="3073759"/>
            <a:ext cx="2686050" cy="60065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8229600" y="3974741"/>
            <a:ext cx="268605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229600" y="4575396"/>
            <a:ext cx="2686050" cy="6006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349750" y="3974741"/>
            <a:ext cx="3581400" cy="600655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8229600" y="971467"/>
            <a:ext cx="2686050" cy="150163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971467"/>
            <a:ext cx="4178300" cy="300327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69900" y="4575396"/>
            <a:ext cx="3879850" cy="180196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971467"/>
            <a:ext cx="298450" cy="540589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349750" y="4575396"/>
            <a:ext cx="3581400" cy="1801964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3974741"/>
            <a:ext cx="4178300" cy="30032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52602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149111"/>
            <a:ext cx="10445750" cy="55260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6701714"/>
            <a:ext cx="4178300" cy="276301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899389"/>
            <a:ext cx="10744200" cy="524972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663700" y="70485"/>
            <a:ext cx="4775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614461"/>
            <a:ext cx="4178300" cy="36355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1161148"/>
            <a:ext cx="4476750" cy="254488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6438899" y="70485"/>
            <a:ext cx="4476750" cy="727108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438899" y="5523798"/>
            <a:ext cx="4476750" cy="145421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5523798"/>
            <a:ext cx="4775200" cy="1090663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161148"/>
            <a:ext cx="4775200" cy="254488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663700" y="3706027"/>
            <a:ext cx="4775200" cy="1817771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6438899" y="3706027"/>
            <a:ext cx="44767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492250" cy="98679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2372995"/>
            <a:ext cx="3282950" cy="328930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035800" y="728345"/>
            <a:ext cx="119380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5662295"/>
            <a:ext cx="32829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7035800" y="5991225"/>
            <a:ext cx="38798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035800" y="1715135"/>
            <a:ext cx="3879850" cy="42760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8229600" y="728345"/>
            <a:ext cx="89535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124949" y="728345"/>
            <a:ext cx="1790700" cy="98679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2260600" y="1057275"/>
            <a:ext cx="3581400" cy="657860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663700" y="728345"/>
            <a:ext cx="298450" cy="986790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737349" y="728345"/>
            <a:ext cx="298450" cy="559181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3752850" y="2372995"/>
            <a:ext cx="298450" cy="394716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797367"/>
            <a:ext cx="3282950" cy="222027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4017645"/>
            <a:ext cx="3282950" cy="222027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563880"/>
            <a:ext cx="298450" cy="49339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0485"/>
            <a:ext cx="3581400" cy="49339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1797367"/>
            <a:ext cx="3282950" cy="222027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051300" y="563880"/>
            <a:ext cx="2984500" cy="123348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563880"/>
            <a:ext cx="298450" cy="49339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334250" y="1797367"/>
            <a:ext cx="3581400" cy="123348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7334250" y="563880"/>
            <a:ext cx="298450" cy="493395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32699" y="563880"/>
            <a:ext cx="3282950" cy="123348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334250" y="70485"/>
            <a:ext cx="3581400" cy="49339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752850" y="70485"/>
            <a:ext cx="3581400" cy="493395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334250" y="3030855"/>
            <a:ext cx="3581400" cy="296037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334250" y="5991225"/>
            <a:ext cx="3581400" cy="246698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3752850" y="4017645"/>
            <a:ext cx="3282950" cy="222027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69900" y="563880"/>
            <a:ext cx="2984500" cy="1233488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69900" y="6237922"/>
            <a:ext cx="10445750" cy="493395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71450" y="6731318"/>
            <a:ext cx="10445750" cy="246698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225" cy="7062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842000" y="2044065"/>
            <a:ext cx="5073650" cy="361823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2044065"/>
            <a:ext cx="4775200" cy="296037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728345"/>
            <a:ext cx="179070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6320155"/>
            <a:ext cx="104457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662295"/>
            <a:ext cx="5073650" cy="65786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2857500" y="728345"/>
            <a:ext cx="179070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3155950" y="933926"/>
            <a:ext cx="1790700" cy="57562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737349" y="1221740"/>
            <a:ext cx="298450" cy="460502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933926"/>
            <a:ext cx="1492250" cy="575628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2085181"/>
            <a:ext cx="2984500" cy="345376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085181"/>
            <a:ext cx="3581400" cy="345376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035800" y="933926"/>
            <a:ext cx="1790700" cy="575628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035800" y="2085181"/>
            <a:ext cx="3879850" cy="3741579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946650" y="933926"/>
            <a:ext cx="1790700" cy="575628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69900" y="6114574"/>
            <a:ext cx="10445750" cy="57562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826500" y="933926"/>
            <a:ext cx="1492250" cy="575628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663700" y="933926"/>
            <a:ext cx="1193800" cy="575628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01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2857500" y="3812064"/>
            <a:ext cx="5372100" cy="259032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46112"/>
            <a:ext cx="10147300" cy="863441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2559050" y="1509554"/>
            <a:ext cx="6267450" cy="23025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51300" y="1326400"/>
            <a:ext cx="6864350" cy="156989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1640378"/>
            <a:ext cx="2984500" cy="125591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48200" y="698442"/>
            <a:ext cx="56705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896293"/>
            <a:ext cx="3879850" cy="94193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48200" y="3210271"/>
            <a:ext cx="56705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48200" y="3838229"/>
            <a:ext cx="3282950" cy="627957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900" y="5094143"/>
            <a:ext cx="10445750" cy="156989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98442"/>
            <a:ext cx="3581400" cy="941936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1640378"/>
            <a:ext cx="596900" cy="125591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229600" y="3838229"/>
            <a:ext cx="2089150" cy="62795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3838229"/>
            <a:ext cx="298450" cy="627957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838229"/>
            <a:ext cx="3879850" cy="62795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466186"/>
            <a:ext cx="3879850" cy="313979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058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52850" y="70485"/>
            <a:ext cx="7162800" cy="86344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3752850" y="1365647"/>
            <a:ext cx="7162800" cy="86344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6546295"/>
            <a:ext cx="6864350" cy="431721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0485"/>
            <a:ext cx="3581400" cy="69075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2229088"/>
            <a:ext cx="7162800" cy="8634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3092529"/>
            <a:ext cx="7162800" cy="8634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752850" y="3955971"/>
            <a:ext cx="7162800" cy="863441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752850" y="4819412"/>
            <a:ext cx="7162800" cy="863441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752850" y="5682853"/>
            <a:ext cx="7162800" cy="86344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837988"/>
            <a:ext cx="10445750" cy="575627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596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9124949" y="3342473"/>
            <a:ext cx="1790700" cy="109066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9124949" y="4433135"/>
            <a:ext cx="1790700" cy="109066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826500" y="3342473"/>
            <a:ext cx="298450" cy="36355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826500" y="4433135"/>
            <a:ext cx="298450" cy="363554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69900" y="2615364"/>
            <a:ext cx="8356600" cy="2908434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6250906"/>
            <a:ext cx="10744200" cy="36355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8350" y="5523798"/>
            <a:ext cx="10147300" cy="72710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797594"/>
            <a:ext cx="20891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155950" y="797594"/>
            <a:ext cx="1193800" cy="181777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946650" y="797594"/>
            <a:ext cx="1790700" cy="181777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035800" y="797594"/>
            <a:ext cx="1790700" cy="181777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614461"/>
            <a:ext cx="10445750" cy="363554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0744200" cy="559181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140450" y="6649085"/>
            <a:ext cx="4476750" cy="32893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649085"/>
            <a:ext cx="5670550" cy="3289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155950" y="1451991"/>
            <a:ext cx="1492250" cy="69075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9075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1451991"/>
            <a:ext cx="1492250" cy="69075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32639"/>
            <a:ext cx="10445750" cy="345377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066800" y="761238"/>
            <a:ext cx="3581400" cy="69075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1451991"/>
            <a:ext cx="596900" cy="345377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2559050" y="1797367"/>
            <a:ext cx="596900" cy="34537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066800" y="2142744"/>
            <a:ext cx="1492250" cy="690753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155950" y="2142744"/>
            <a:ext cx="1492250" cy="69075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142744"/>
            <a:ext cx="596900" cy="34537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559050" y="2488120"/>
            <a:ext cx="596900" cy="34537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066800" y="2833497"/>
            <a:ext cx="1492250" cy="690753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155950" y="2833497"/>
            <a:ext cx="1492250" cy="69075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833497"/>
            <a:ext cx="596900" cy="34537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2559050" y="3178873"/>
            <a:ext cx="596900" cy="34537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543550" y="2142744"/>
            <a:ext cx="5372100" cy="2072259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543550" y="761238"/>
            <a:ext cx="5372100" cy="69075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5941886"/>
            <a:ext cx="5372100" cy="690753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066800" y="3524250"/>
            <a:ext cx="1492250" cy="690753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3155950" y="3524250"/>
            <a:ext cx="1492250" cy="690753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3524250"/>
            <a:ext cx="596900" cy="34537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2559050" y="3869627"/>
            <a:ext cx="596900" cy="34537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5543550" y="4215003"/>
            <a:ext cx="5372100" cy="103613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543550" y="5251133"/>
            <a:ext cx="5372100" cy="690753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469900" y="5251133"/>
            <a:ext cx="895350" cy="690753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1962150" y="5251133"/>
            <a:ext cx="895350" cy="690753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251133"/>
            <a:ext cx="596900" cy="345377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1365250" y="5596509"/>
            <a:ext cx="596900" cy="345377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469900" y="4215003"/>
            <a:ext cx="4775200" cy="1036130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2857500" y="5251133"/>
            <a:ext cx="895350" cy="690753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4349750" y="5251133"/>
            <a:ext cx="895350" cy="690753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251133"/>
            <a:ext cx="596900" cy="345377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3752850" y="5596509"/>
            <a:ext cx="596900" cy="345377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469900" y="5941886"/>
            <a:ext cx="895350" cy="690753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1962150" y="5941886"/>
            <a:ext cx="895350" cy="690753"/>
          </a:xfrm>
          <a:prstGeom prst="rect">
            <a:avLst/>
          </a:prstGeom>
        </p:spPr>
      </p:pic>
      <p:pic>
        <p:nvPicPr>
          <p:cNvPr id="37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2857500" y="5941886"/>
            <a:ext cx="895350" cy="690753"/>
          </a:xfrm>
          <a:prstGeom prst="rect">
            <a:avLst/>
          </a:prstGeom>
        </p:spPr>
      </p:pic>
      <p:pic>
        <p:nvPicPr>
          <p:cNvPr id="38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4349750" y="5941886"/>
            <a:ext cx="895350" cy="690753"/>
          </a:xfrm>
          <a:prstGeom prst="rect">
            <a:avLst/>
          </a:prstGeom>
        </p:spPr>
      </p:pic>
      <p:pic>
        <p:nvPicPr>
          <p:cNvPr id="39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941886"/>
            <a:ext cx="596900" cy="345377"/>
          </a:xfrm>
          <a:prstGeom prst="rect">
            <a:avLst/>
          </a:prstGeom>
        </p:spPr>
      </p:pic>
      <p:pic>
        <p:nvPicPr>
          <p:cNvPr id="40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941886"/>
            <a:ext cx="596900" cy="345377"/>
          </a:xfrm>
          <a:prstGeom prst="rect">
            <a:avLst/>
          </a:prstGeom>
        </p:spPr>
      </p:pic>
      <p:pic>
        <p:nvPicPr>
          <p:cNvPr id="41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1365250" y="6287262"/>
            <a:ext cx="596900" cy="345377"/>
          </a:xfrm>
          <a:prstGeom prst="rect">
            <a:avLst/>
          </a:prstGeom>
        </p:spPr>
      </p:pic>
      <p:pic>
        <p:nvPicPr>
          <p:cNvPr id="42" name="New picture"/>
          <p:cNvPicPr/>
          <p:nvPr/>
        </p:nvPicPr>
        <p:blipFill>
          <a:blip r:embed="rId35"/>
          <a:stretch>
            <a:fillRect/>
          </a:stretch>
        </p:blipFill>
        <p:spPr>
          <a:xfrm>
            <a:off x="3752850" y="6287262"/>
            <a:ext cx="596900" cy="345377"/>
          </a:xfrm>
          <a:prstGeom prst="rect">
            <a:avLst/>
          </a:prstGeom>
        </p:spPr>
      </p:pic>
      <p:pic>
        <p:nvPicPr>
          <p:cNvPr id="43" name="New picture"/>
          <p:cNvPicPr/>
          <p:nvPr/>
        </p:nvPicPr>
        <p:blipFill>
          <a:blip r:embed="rId36"/>
          <a:stretch>
            <a:fillRect/>
          </a:stretch>
        </p:blipFill>
        <p:spPr>
          <a:xfrm>
            <a:off x="6737349" y="1451991"/>
            <a:ext cx="2089150" cy="690753"/>
          </a:xfrm>
          <a:prstGeom prst="rect">
            <a:avLst/>
          </a:prstGeom>
        </p:spPr>
      </p:pic>
      <p:pic>
        <p:nvPicPr>
          <p:cNvPr id="44" name="New picture"/>
          <p:cNvPicPr/>
          <p:nvPr/>
        </p:nvPicPr>
        <p:blipFill>
          <a:blip r:embed="rId37"/>
          <a:stretch>
            <a:fillRect/>
          </a:stretch>
        </p:blipFill>
        <p:spPr>
          <a:xfrm>
            <a:off x="8826500" y="1451991"/>
            <a:ext cx="2089150" cy="690753"/>
          </a:xfrm>
          <a:prstGeom prst="rect">
            <a:avLst/>
          </a:prstGeom>
        </p:spPr>
      </p:pic>
      <p:pic>
        <p:nvPicPr>
          <p:cNvPr id="45" name="New picture"/>
          <p:cNvPicPr/>
          <p:nvPr/>
        </p:nvPicPr>
        <p:blipFill>
          <a:blip r:embed="rId3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46" name="New picture"/>
          <p:cNvPicPr/>
          <p:nvPr/>
        </p:nvPicPr>
        <p:blipFill>
          <a:blip r:embed="rId3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8.14"/>
  <p:tag name="AS_TITLE" val="Aspose.Slides for .NET 4.0 Client Profile"/>
  <p:tag name="AS_VERSION" val="2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Personalizar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victor.oliveira</dc:creator>
  <cp:lastModifiedBy>Victor Pegorario</cp:lastModifiedBy>
  <cp:revision>1</cp:revision>
  <cp:lastPrinted>2021-07-12T10:24:46Z</cp:lastPrinted>
  <dcterms:created xsi:type="dcterms:W3CDTF">2021-07-12T13:24:46Z</dcterms:created>
  <dcterms:modified xsi:type="dcterms:W3CDTF">2021-07-12T13:27:31Z</dcterms:modified>
</cp:coreProperties>
</file>